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486" autoAdjust="0"/>
  </p:normalViewPr>
  <p:slideViewPr>
    <p:cSldViewPr snapToGrid="0">
      <p:cViewPr varScale="1">
        <p:scale>
          <a:sx n="95" d="100"/>
          <a:sy n="95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F6F2B-2B4D-4164-9EEE-B44ABC3FFE52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17255-5D25-493D-BA39-F88A643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Login to Google Domains and select the </a:t>
            </a:r>
            <a:r>
              <a:rPr lang="en-US" b="1" dirty="0"/>
              <a:t>DNS</a:t>
            </a:r>
            <a:r>
              <a:rPr lang="en-US" dirty="0"/>
              <a:t>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8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to the </a:t>
            </a:r>
            <a:r>
              <a:rPr lang="en-US" b="1" dirty="0"/>
              <a:t>DNS</a:t>
            </a:r>
            <a:r>
              <a:rPr lang="en-US" dirty="0"/>
              <a:t> settings and you will see the new </a:t>
            </a:r>
            <a:r>
              <a:rPr lang="en-US" b="1" dirty="0"/>
              <a:t>Domain forward </a:t>
            </a:r>
            <a:r>
              <a:rPr lang="en-US" dirty="0"/>
              <a:t>section. Expand this to see the pre-filled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the CNAME fields as described in Step 2a and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4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configure the forwarding as described in Step 2b, you will need to click on the </a:t>
            </a:r>
            <a:r>
              <a:rPr lang="en-US" b="1" dirty="0"/>
              <a:t>Website</a:t>
            </a:r>
            <a:r>
              <a:rPr lang="en-US" dirty="0"/>
              <a:t>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click the </a:t>
            </a:r>
            <a:r>
              <a:rPr lang="en-US" b="1" dirty="0"/>
              <a:t>Set up forwarding </a:t>
            </a:r>
            <a:r>
              <a:rPr lang="en-US" dirty="0"/>
              <a:t>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in the </a:t>
            </a:r>
            <a:r>
              <a:rPr lang="en-US" b="1" dirty="0"/>
              <a:t>Forward from </a:t>
            </a:r>
            <a:r>
              <a:rPr lang="en-US" dirty="0"/>
              <a:t>section, click </a:t>
            </a:r>
            <a:r>
              <a:rPr lang="en-US" b="1" dirty="0"/>
              <a:t>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the www </a:t>
            </a:r>
            <a:r>
              <a:rPr lang="en-US" b="1" dirty="0"/>
              <a:t>Domain or subdomain </a:t>
            </a:r>
            <a:r>
              <a:rPr lang="en-US" dirty="0"/>
              <a:t>section by clicking the Delete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Forward to </a:t>
            </a:r>
            <a:r>
              <a:rPr lang="en-US" dirty="0"/>
              <a:t>section, add your https://www.yourvanitydomain.com URL then click on </a:t>
            </a:r>
            <a:r>
              <a:rPr lang="en-US" b="1" dirty="0"/>
              <a:t>Advanced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8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Change Temporary redirect to </a:t>
            </a:r>
            <a:r>
              <a:rPr lang="en-US" b="1" dirty="0"/>
              <a:t>Permanent redirect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Leave </a:t>
            </a:r>
            <a:r>
              <a:rPr lang="en-US" b="1" dirty="0"/>
              <a:t>Do not forward </a:t>
            </a:r>
            <a:r>
              <a:rPr lang="en-US" dirty="0"/>
              <a:t>as the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Change SSL Off to </a:t>
            </a:r>
            <a:r>
              <a:rPr lang="en-US" b="1" dirty="0"/>
              <a:t>SSL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the </a:t>
            </a:r>
            <a:r>
              <a:rPr lang="en-US" b="1" dirty="0"/>
              <a:t>Forward</a:t>
            </a:r>
            <a:r>
              <a:rPr lang="en-US" dirty="0"/>
              <a:t>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will see the </a:t>
            </a:r>
            <a:r>
              <a:rPr lang="en-US" b="1" dirty="0"/>
              <a:t>Forward to </a:t>
            </a:r>
            <a:r>
              <a:rPr lang="en-US" dirty="0"/>
              <a:t>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7255-5D25-493D-BA39-F88A643BAB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4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A6A5-F25F-58E8-A283-0446EC65F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541D0-9715-7271-2E96-C8A542EF5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3913-DC4F-E67C-7E00-99407F69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53114-64CC-315F-C959-B6ED51C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F3A2F-0023-473E-BEBE-56D83532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BF20-3D3A-B896-017C-C79557F4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E63B3-7D68-666E-B13E-2B83EE20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836E-EFA8-D57B-7A5D-8DBD1676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BE31B-15AA-5A57-5BA3-A1CD0A19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CF7BC-6ED9-5DB6-2CD4-7C639654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D6CFE-880E-3C54-35F8-6B04C2F13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856F5-5B01-D32E-1CC9-6AD9B2C57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D101E-49E2-557E-E4DF-11574F8F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7209-336F-D392-A660-A56F3456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1256-6FE4-56C5-EF9F-EF79F827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7FAF-E933-9010-D10F-8F6A73B1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2312-33F0-EC39-A500-8E4401BA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838AD-ACB7-2023-2BDF-D9E5ADE1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A1622-7498-2186-4101-9CD897C4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63F8E-3F7F-0C53-4B0C-1F94E5D8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6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0EDA-92AC-E2C7-B984-EF1F4D3F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29CBE-8B9D-68A9-BEFD-16F1487A5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96614-D2FD-490B-765D-1B7DFCC8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E3EE7-5A5E-027E-2ECE-B9E704B8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99CD-6AAC-7267-4457-776477DB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1C65-FD15-5949-7D53-E2583278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E003-3964-3928-5926-181431163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B0932-47BA-B6E0-D6C9-41704509B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C74E8-1229-021E-87D2-96969455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B1E97-0A5D-6372-69D3-75158A8E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C2A6F-D3B1-DC78-B753-65D33FED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7357-1F58-32BA-EFC1-902B0101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638F4-E57C-2289-601D-F4FD5DCB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3D18D-42EB-70F4-63FD-207EAC93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81B61-128F-BD0B-B061-C63F11D2C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4E117-BF7A-5005-E36E-FDFC16E57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82FA3-ADE2-6CC8-8EB6-8AC87A37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DD5C4-85DB-224C-8947-1609A1A2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6AE0F-F56B-997F-62CA-8B87E024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7561-8275-99C1-9BA9-DE48313C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9EB97-ACF8-B156-A632-822657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2E718-C7FE-3169-BA77-041DE3FD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481AB-0E0D-4654-18EB-58AC4AB7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0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BA409-DF1A-67C0-B374-75437FED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4A730-2E08-16A6-01BD-D2E18A70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5D311-9DEB-FD86-FA5B-2D66A767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42ED-E5BE-ACC7-F0FB-D7D9F7A6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0DC8-F4C5-7AE6-ED2B-B0D932E9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B9F4F-62DC-2D8E-33EF-63A4C4BD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0FFB4-B98F-E5C9-DE39-1DB92B62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AA17D-36E0-3CAD-87BC-18E76FDE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5D651-F86A-EA4A-1E6B-909FAB50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3FD7-4B08-633A-584A-9E7CB741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7B5DD-A9DE-77C7-270F-5075DFB11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41C4C-EB51-257F-6287-50C00B78F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BCB24-2B9E-AFB5-F20C-9236C012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CF040-C698-B3B4-E5E8-359D4349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DC28-C134-293E-510C-66F93CA0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3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05E3B-E2A3-5E2F-BBF0-082B3FDD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3AC8C-70A3-9671-5A3F-59AAE6C47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B3089-B373-E4C4-53C3-18DD2E69B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7E47-15A8-4B55-9CA8-B8FA41688F4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AD48D-38EA-E4F3-A888-BB68366B3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C261C-5FA3-0855-10BA-5AE4B61F1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A3F-DA99-48EF-9836-1CA30FEC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B16EC-534A-7281-5DEF-95F54080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0"/>
            <a:ext cx="93726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8AADFA-F323-4A16-23E5-E0F23F1DD148}"/>
              </a:ext>
            </a:extLst>
          </p:cNvPr>
          <p:cNvCxnSpPr/>
          <p:nvPr/>
        </p:nvCxnSpPr>
        <p:spPr>
          <a:xfrm>
            <a:off x="487680" y="2708364"/>
            <a:ext cx="102761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3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4349DB-3BE8-213D-EE51-97F684852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65AE7-7649-80ED-35B2-C451016A851F}"/>
              </a:ext>
            </a:extLst>
          </p:cNvPr>
          <p:cNvCxnSpPr>
            <a:cxnSpLocks/>
          </p:cNvCxnSpPr>
          <p:nvPr/>
        </p:nvCxnSpPr>
        <p:spPr>
          <a:xfrm flipH="1">
            <a:off x="670559" y="2551610"/>
            <a:ext cx="59218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EC7F53-9B80-B17A-E0B8-3F9004EFEA25}"/>
              </a:ext>
            </a:extLst>
          </p:cNvPr>
          <p:cNvSpPr/>
          <p:nvPr/>
        </p:nvSpPr>
        <p:spPr>
          <a:xfrm>
            <a:off x="3631474" y="3796937"/>
            <a:ext cx="6627223" cy="215101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1C259B-01B6-9300-E42D-1AF37F314D4C}"/>
              </a:ext>
            </a:extLst>
          </p:cNvPr>
          <p:cNvSpPr/>
          <p:nvPr/>
        </p:nvSpPr>
        <p:spPr>
          <a:xfrm>
            <a:off x="9840686" y="3910148"/>
            <a:ext cx="296091" cy="26996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CEEB9C-F606-205E-AF42-791F4EAF5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538162"/>
            <a:ext cx="10477500" cy="57816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4AD1C3-B891-1A1F-E7D1-22268D11CF66}"/>
              </a:ext>
            </a:extLst>
          </p:cNvPr>
          <p:cNvCxnSpPr>
            <a:cxnSpLocks/>
          </p:cNvCxnSpPr>
          <p:nvPr/>
        </p:nvCxnSpPr>
        <p:spPr>
          <a:xfrm>
            <a:off x="2745209" y="4274570"/>
            <a:ext cx="827313" cy="7053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698550-1A9E-24B9-D279-8D4A0DDA9F8C}"/>
              </a:ext>
            </a:extLst>
          </p:cNvPr>
          <p:cNvCxnSpPr>
            <a:cxnSpLocks/>
          </p:cNvCxnSpPr>
          <p:nvPr/>
        </p:nvCxnSpPr>
        <p:spPr>
          <a:xfrm flipV="1">
            <a:off x="9827288" y="6167939"/>
            <a:ext cx="429063" cy="3037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1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718CB1-C2A4-A450-CC5A-6B56E5AD6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28132"/>
            <a:ext cx="10553700" cy="62007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01EB62-AAE4-8407-6967-CFDE0224EAF8}"/>
              </a:ext>
            </a:extLst>
          </p:cNvPr>
          <p:cNvCxnSpPr>
            <a:cxnSpLocks/>
          </p:cNvCxnSpPr>
          <p:nvPr/>
        </p:nvCxnSpPr>
        <p:spPr>
          <a:xfrm flipH="1">
            <a:off x="1802674" y="3472545"/>
            <a:ext cx="10101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5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48DAA9-1B73-DEB4-9BC0-BC9CCFE7A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83701"/>
            <a:ext cx="10839450" cy="62293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E6357-D17C-0B55-3B93-01A0254F40D1}"/>
              </a:ext>
            </a:extLst>
          </p:cNvPr>
          <p:cNvCxnSpPr>
            <a:cxnSpLocks/>
          </p:cNvCxnSpPr>
          <p:nvPr/>
        </p:nvCxnSpPr>
        <p:spPr>
          <a:xfrm flipH="1">
            <a:off x="9483635" y="4850673"/>
            <a:ext cx="87085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0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2974D-1F67-B362-1906-B915FC690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390525"/>
            <a:ext cx="9429750" cy="60769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0EE624-320F-AAA3-AF94-2AFABABE5C50}"/>
              </a:ext>
            </a:extLst>
          </p:cNvPr>
          <p:cNvCxnSpPr>
            <a:cxnSpLocks/>
          </p:cNvCxnSpPr>
          <p:nvPr/>
        </p:nvCxnSpPr>
        <p:spPr>
          <a:xfrm flipH="1">
            <a:off x="8177348" y="3587930"/>
            <a:ext cx="94052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9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F5F734-9330-BB82-A39B-A489E8C12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0"/>
            <a:ext cx="882015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D09392-7A6E-AFB4-4166-C80F55B9CAAE}"/>
              </a:ext>
            </a:extLst>
          </p:cNvPr>
          <p:cNvCxnSpPr>
            <a:cxnSpLocks/>
          </p:cNvCxnSpPr>
          <p:nvPr/>
        </p:nvCxnSpPr>
        <p:spPr>
          <a:xfrm flipH="1">
            <a:off x="8038011" y="4293324"/>
            <a:ext cx="88827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43E6A86-AAC4-03FE-1BD1-42CC5E0E27DF}"/>
              </a:ext>
            </a:extLst>
          </p:cNvPr>
          <p:cNvSpPr/>
          <p:nvPr/>
        </p:nvSpPr>
        <p:spPr>
          <a:xfrm>
            <a:off x="7707086" y="4145280"/>
            <a:ext cx="296091" cy="26996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A0EAE17-236D-BCC2-6547-62FB7B07F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635560"/>
            <a:ext cx="9877425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E9CEA1-E6B5-C487-A93C-52FF9B4806F8}"/>
              </a:ext>
            </a:extLst>
          </p:cNvPr>
          <p:cNvSpPr/>
          <p:nvPr/>
        </p:nvSpPr>
        <p:spPr>
          <a:xfrm>
            <a:off x="3788229" y="4554583"/>
            <a:ext cx="4450080" cy="9753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F98FA7-0D24-6857-B81F-4935FDA30FB4}"/>
              </a:ext>
            </a:extLst>
          </p:cNvPr>
          <p:cNvCxnSpPr>
            <a:cxnSpLocks/>
          </p:cNvCxnSpPr>
          <p:nvPr/>
        </p:nvCxnSpPr>
        <p:spPr>
          <a:xfrm flipH="1" flipV="1">
            <a:off x="4550564" y="5805936"/>
            <a:ext cx="413322" cy="5144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5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C2AA57-D37E-E5C1-3E67-AE6177F6B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0"/>
            <a:ext cx="878205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4100DE-633B-FE4D-9743-4D6F9DA386BB}"/>
              </a:ext>
            </a:extLst>
          </p:cNvPr>
          <p:cNvCxnSpPr/>
          <p:nvPr/>
        </p:nvCxnSpPr>
        <p:spPr>
          <a:xfrm>
            <a:off x="3178629" y="2595152"/>
            <a:ext cx="102761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85AA28-752B-D169-5AED-555EA52D2380}"/>
              </a:ext>
            </a:extLst>
          </p:cNvPr>
          <p:cNvCxnSpPr/>
          <p:nvPr/>
        </p:nvCxnSpPr>
        <p:spPr>
          <a:xfrm>
            <a:off x="3178629" y="3918855"/>
            <a:ext cx="102761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7BB5C9-20BC-E743-6D65-3C3FA937BFF4}"/>
              </a:ext>
            </a:extLst>
          </p:cNvPr>
          <p:cNvCxnSpPr/>
          <p:nvPr/>
        </p:nvCxnSpPr>
        <p:spPr>
          <a:xfrm>
            <a:off x="3178629" y="6052455"/>
            <a:ext cx="102761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63B65F-B831-25AC-4DB9-083EF8B4146A}"/>
              </a:ext>
            </a:extLst>
          </p:cNvPr>
          <p:cNvCxnSpPr>
            <a:cxnSpLocks/>
          </p:cNvCxnSpPr>
          <p:nvPr/>
        </p:nvCxnSpPr>
        <p:spPr>
          <a:xfrm flipH="1">
            <a:off x="7985762" y="6052455"/>
            <a:ext cx="776067" cy="60792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9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EB78C-B478-215D-7BB2-72E6F86E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495300"/>
            <a:ext cx="9944100" cy="5867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233BED-03B2-2321-0A3C-95CDAF798E00}"/>
              </a:ext>
            </a:extLst>
          </p:cNvPr>
          <p:cNvSpPr/>
          <p:nvPr/>
        </p:nvSpPr>
        <p:spPr>
          <a:xfrm>
            <a:off x="7928149" y="2508069"/>
            <a:ext cx="2377439" cy="242098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152</Words>
  <Application>Microsoft Office PowerPoint</Application>
  <PresentationFormat>Widescreen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Estes</dc:creator>
  <cp:lastModifiedBy>Paul Estes</cp:lastModifiedBy>
  <cp:revision>1</cp:revision>
  <dcterms:created xsi:type="dcterms:W3CDTF">2022-07-07T16:53:08Z</dcterms:created>
  <dcterms:modified xsi:type="dcterms:W3CDTF">2022-07-07T22:58:25Z</dcterms:modified>
</cp:coreProperties>
</file>